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81" r:id="rId2"/>
    <p:sldId id="256" r:id="rId3"/>
    <p:sldId id="264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80" r:id="rId20"/>
    <p:sldId id="273" r:id="rId21"/>
    <p:sldId id="274" r:id="rId22"/>
    <p:sldId id="275" r:id="rId23"/>
    <p:sldId id="276" r:id="rId24"/>
    <p:sldId id="277" r:id="rId25"/>
    <p:sldId id="278" r:id="rId26"/>
    <p:sldId id="279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84" autoAdjust="0"/>
  </p:normalViewPr>
  <p:slideViewPr>
    <p:cSldViewPr>
      <p:cViewPr varScale="1">
        <p:scale>
          <a:sx n="75" d="100"/>
          <a:sy n="75" d="100"/>
        </p:scale>
        <p:origin x="-123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1B291-63CE-4EA2-9630-E5C470AD7589}" type="datetimeFigureOut">
              <a:rPr lang="en-ZA" smtClean="0"/>
              <a:t>2018/10/21</a:t>
            </a:fld>
            <a:endParaRPr lang="en-ZA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C392192-559D-4467-8D45-E6637FECE4D2}" type="slidenum">
              <a:rPr lang="en-ZA" smtClean="0"/>
              <a:t>‹#›</a:t>
            </a:fld>
            <a:endParaRPr lang="en-ZA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1B291-63CE-4EA2-9630-E5C470AD7589}" type="datetimeFigureOut">
              <a:rPr lang="en-ZA" smtClean="0"/>
              <a:t>2018/10/21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92192-559D-4467-8D45-E6637FECE4D2}" type="slidenum">
              <a:rPr lang="en-ZA" smtClean="0"/>
              <a:t>‹#›</a:t>
            </a:fld>
            <a:endParaRPr lang="en-Z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8C392192-559D-4467-8D45-E6637FECE4D2}" type="slidenum">
              <a:rPr lang="en-ZA" smtClean="0"/>
              <a:t>‹#›</a:t>
            </a:fld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1B291-63CE-4EA2-9630-E5C470AD7589}" type="datetimeFigureOut">
              <a:rPr lang="en-ZA" smtClean="0"/>
              <a:t>2018/10/21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1B291-63CE-4EA2-9630-E5C470AD7589}" type="datetimeFigureOut">
              <a:rPr lang="en-ZA" smtClean="0"/>
              <a:t>2018/10/21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8C392192-559D-4467-8D45-E6637FECE4D2}" type="slidenum">
              <a:rPr lang="en-ZA" smtClean="0"/>
              <a:t>‹#›</a:t>
            </a:fld>
            <a:endParaRPr lang="en-ZA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1B291-63CE-4EA2-9630-E5C470AD7589}" type="datetimeFigureOut">
              <a:rPr lang="en-ZA" smtClean="0"/>
              <a:t>2018/10/21</a:t>
            </a:fld>
            <a:endParaRPr lang="en-ZA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C392192-559D-4467-8D45-E6637FECE4D2}" type="slidenum">
              <a:rPr lang="en-ZA" smtClean="0"/>
              <a:t>‹#›</a:t>
            </a:fld>
            <a:endParaRPr lang="en-Z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1971B291-63CE-4EA2-9630-E5C470AD7589}" type="datetimeFigureOut">
              <a:rPr lang="en-ZA" smtClean="0"/>
              <a:t>2018/10/21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92192-559D-4467-8D45-E6637FECE4D2}" type="slidenum">
              <a:rPr lang="en-ZA" smtClean="0"/>
              <a:t>‹#›</a:t>
            </a:fld>
            <a:endParaRPr lang="en-ZA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1B291-63CE-4EA2-9630-E5C470AD7589}" type="datetimeFigureOut">
              <a:rPr lang="en-ZA" smtClean="0"/>
              <a:t>2018/10/21</a:t>
            </a:fld>
            <a:endParaRPr lang="en-Z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ZA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8C392192-559D-4467-8D45-E6637FECE4D2}" type="slidenum">
              <a:rPr lang="en-ZA" smtClean="0"/>
              <a:t>‹#›</a:t>
            </a:fld>
            <a:endParaRPr lang="en-ZA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1B291-63CE-4EA2-9630-E5C470AD7589}" type="datetimeFigureOut">
              <a:rPr lang="en-ZA" smtClean="0"/>
              <a:t>2018/10/21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8C392192-559D-4467-8D45-E6637FECE4D2}" type="slidenum">
              <a:rPr lang="en-ZA" smtClean="0"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1B291-63CE-4EA2-9630-E5C470AD7589}" type="datetimeFigureOut">
              <a:rPr lang="en-ZA" smtClean="0"/>
              <a:t>2018/10/21</a:t>
            </a:fld>
            <a:endParaRPr lang="en-Z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C392192-559D-4467-8D45-E6637FECE4D2}" type="slidenum">
              <a:rPr lang="en-ZA" smtClean="0"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C392192-559D-4467-8D45-E6637FECE4D2}" type="slidenum">
              <a:rPr lang="en-ZA" smtClean="0"/>
              <a:t>‹#›</a:t>
            </a:fld>
            <a:endParaRPr lang="en-ZA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1B291-63CE-4EA2-9630-E5C470AD7589}" type="datetimeFigureOut">
              <a:rPr lang="en-ZA" smtClean="0"/>
              <a:t>2018/10/21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Z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8C392192-559D-4467-8D45-E6637FECE4D2}" type="slidenum">
              <a:rPr lang="en-ZA" smtClean="0"/>
              <a:t>‹#›</a:t>
            </a:fld>
            <a:endParaRPr lang="en-Z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1971B291-63CE-4EA2-9630-E5C470AD7589}" type="datetimeFigureOut">
              <a:rPr lang="en-ZA" smtClean="0"/>
              <a:t>2018/10/21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Z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1971B291-63CE-4EA2-9630-E5C470AD7589}" type="datetimeFigureOut">
              <a:rPr lang="en-ZA" smtClean="0"/>
              <a:t>2018/10/21</a:t>
            </a:fld>
            <a:endParaRPr lang="en-Z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ZA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C392192-559D-4467-8D45-E6637FECE4D2}" type="slidenum">
              <a:rPr lang="en-ZA" smtClean="0"/>
              <a:t>‹#›</a:t>
            </a:fld>
            <a:endParaRPr lang="en-ZA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ZA" sz="4400" b="1" dirty="0" smtClean="0"/>
              <a:t>Hebrews 1:1-3</a:t>
            </a:r>
            <a:endParaRPr lang="en-ZA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ZA" sz="6600" b="1" dirty="0" smtClean="0">
                <a:solidFill>
                  <a:schemeClr val="bg2">
                    <a:lumMod val="50000"/>
                  </a:schemeClr>
                </a:solidFill>
              </a:rPr>
              <a:t>“In these last days God has spoken to us by his Son”</a:t>
            </a:r>
            <a:endParaRPr lang="en-ZA" sz="6600" b="1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25654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ZA" sz="7200" b="1" dirty="0" smtClean="0"/>
              <a:t>7. </a:t>
            </a:r>
            <a:endParaRPr lang="en-ZA" sz="7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ZA" sz="72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0" indent="0" algn="ctr">
              <a:buNone/>
            </a:pPr>
            <a:r>
              <a:rPr lang="en-ZA" sz="9600" b="1" dirty="0" smtClean="0">
                <a:solidFill>
                  <a:schemeClr val="tx2">
                    <a:lumMod val="75000"/>
                  </a:schemeClr>
                </a:solidFill>
              </a:rPr>
              <a:t>Planet Earth</a:t>
            </a:r>
            <a:endParaRPr lang="en-ZA" sz="96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0710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ZA" sz="6600" b="1" dirty="0" smtClean="0"/>
          </a:p>
          <a:p>
            <a:pPr marL="0" indent="0">
              <a:buNone/>
            </a:pPr>
            <a:r>
              <a:rPr lang="en-ZA" sz="6600" b="1" dirty="0" smtClean="0"/>
              <a:t>The Work of Christ at the 7 Places….</a:t>
            </a:r>
          </a:p>
        </p:txBody>
      </p:sp>
    </p:spTree>
    <p:extLst>
      <p:ext uri="{BB962C8B-B14F-4D97-AF65-F5344CB8AC3E}">
        <p14:creationId xmlns:p14="http://schemas.microsoft.com/office/powerpoint/2010/main" val="1700642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ZA" sz="7300" dirty="0" smtClean="0"/>
              <a:t>1. </a:t>
            </a:r>
            <a:r>
              <a:rPr lang="en-ZA" sz="7200" b="1" dirty="0" smtClean="0"/>
              <a:t>Bethlehem</a:t>
            </a:r>
            <a:r>
              <a:rPr lang="en-ZA" sz="7200" dirty="0" smtClean="0"/>
              <a:t> </a:t>
            </a:r>
            <a:endParaRPr lang="en-ZA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ZA" sz="8800" b="1" dirty="0" smtClean="0">
                <a:solidFill>
                  <a:schemeClr val="tx2">
                    <a:lumMod val="75000"/>
                  </a:schemeClr>
                </a:solidFill>
              </a:rPr>
              <a:t>The Creator becomes our brother</a:t>
            </a:r>
          </a:p>
          <a:p>
            <a:pPr marL="0" indent="0" algn="ctr">
              <a:buNone/>
            </a:pPr>
            <a:r>
              <a:rPr lang="en-ZA" sz="7800" b="1" dirty="0" smtClean="0">
                <a:solidFill>
                  <a:schemeClr val="tx2">
                    <a:lumMod val="75000"/>
                  </a:schemeClr>
                </a:solidFill>
              </a:rPr>
              <a:t>(</a:t>
            </a:r>
            <a:r>
              <a:rPr lang="en-ZA" sz="7800" b="1" i="1" dirty="0" smtClean="0">
                <a:solidFill>
                  <a:schemeClr val="tx2">
                    <a:lumMod val="75000"/>
                  </a:schemeClr>
                </a:solidFill>
              </a:rPr>
              <a:t>Incarnation</a:t>
            </a:r>
            <a:r>
              <a:rPr lang="en-ZA" sz="7800" b="1" dirty="0" smtClean="0">
                <a:solidFill>
                  <a:schemeClr val="tx2">
                    <a:lumMod val="75000"/>
                  </a:schemeClr>
                </a:solidFill>
              </a:rPr>
              <a:t>)</a:t>
            </a:r>
            <a:endParaRPr lang="en-ZA" sz="86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n-ZA" sz="4000" b="1" dirty="0"/>
          </a:p>
        </p:txBody>
      </p:sp>
    </p:spTree>
    <p:extLst>
      <p:ext uri="{BB962C8B-B14F-4D97-AF65-F5344CB8AC3E}">
        <p14:creationId xmlns:p14="http://schemas.microsoft.com/office/powerpoint/2010/main" val="4020168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ZA" sz="7200" b="1" dirty="0" smtClean="0"/>
              <a:t>2. Jordan</a:t>
            </a:r>
            <a:endParaRPr lang="en-ZA" sz="7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en-ZA" sz="9600" b="1" dirty="0" smtClean="0">
                <a:solidFill>
                  <a:schemeClr val="tx2">
                    <a:lumMod val="75000"/>
                  </a:schemeClr>
                </a:solidFill>
              </a:rPr>
              <a:t>His Anointed Ministry Begins</a:t>
            </a:r>
            <a:endParaRPr lang="en-ZA" sz="88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0" indent="0" algn="ctr">
              <a:buNone/>
            </a:pPr>
            <a:r>
              <a:rPr lang="en-ZA" sz="9600" b="1" dirty="0" smtClean="0">
                <a:solidFill>
                  <a:schemeClr val="tx2">
                    <a:lumMod val="75000"/>
                  </a:schemeClr>
                </a:solidFill>
              </a:rPr>
              <a:t>(</a:t>
            </a:r>
            <a:r>
              <a:rPr lang="en-ZA" sz="9300" b="1" i="1" dirty="0" smtClean="0">
                <a:solidFill>
                  <a:schemeClr val="tx2">
                    <a:lumMod val="75000"/>
                  </a:schemeClr>
                </a:solidFill>
              </a:rPr>
              <a:t>Messiah</a:t>
            </a:r>
            <a:r>
              <a:rPr lang="en-ZA" sz="9600" b="1" dirty="0" smtClean="0">
                <a:solidFill>
                  <a:schemeClr val="tx2">
                    <a:lumMod val="75000"/>
                  </a:schemeClr>
                </a:solidFill>
              </a:rPr>
              <a:t>)</a:t>
            </a:r>
            <a:endParaRPr lang="en-ZA" sz="96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7886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ZA" sz="7200" b="1" dirty="0" smtClean="0"/>
              <a:t>3. Golgotha</a:t>
            </a:r>
            <a:endParaRPr lang="en-ZA" sz="7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ZA" sz="8800" b="1" dirty="0" smtClean="0">
                <a:solidFill>
                  <a:schemeClr val="tx2">
                    <a:lumMod val="75000"/>
                  </a:schemeClr>
                </a:solidFill>
              </a:rPr>
              <a:t>He Purchases </a:t>
            </a:r>
            <a:r>
              <a:rPr lang="en-ZA" sz="9600" b="1" dirty="0" smtClean="0">
                <a:solidFill>
                  <a:schemeClr val="tx2">
                    <a:lumMod val="75000"/>
                  </a:schemeClr>
                </a:solidFill>
              </a:rPr>
              <a:t>Redemption</a:t>
            </a:r>
            <a:endParaRPr lang="en-ZA" sz="88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0" indent="0" algn="ctr">
              <a:buNone/>
            </a:pPr>
            <a:r>
              <a:rPr lang="en-ZA" sz="8800" b="1" dirty="0" smtClean="0">
                <a:solidFill>
                  <a:schemeClr val="tx2">
                    <a:lumMod val="75000"/>
                  </a:schemeClr>
                </a:solidFill>
              </a:rPr>
              <a:t>(</a:t>
            </a:r>
            <a:r>
              <a:rPr lang="en-ZA" sz="7800" b="1" i="1" dirty="0" smtClean="0">
                <a:solidFill>
                  <a:schemeClr val="tx2">
                    <a:lumMod val="75000"/>
                  </a:schemeClr>
                </a:solidFill>
              </a:rPr>
              <a:t>Atonement</a:t>
            </a:r>
            <a:r>
              <a:rPr lang="en-ZA" sz="8800" b="1" dirty="0" smtClean="0">
                <a:solidFill>
                  <a:schemeClr val="tx2">
                    <a:lumMod val="75000"/>
                  </a:schemeClr>
                </a:solidFill>
              </a:rPr>
              <a:t>)</a:t>
            </a:r>
            <a:endParaRPr lang="en-ZA" sz="72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5440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ZA" sz="7200" b="1" dirty="0" smtClean="0"/>
              <a:t>4. Empty Tomb</a:t>
            </a:r>
            <a:endParaRPr lang="en-ZA" sz="7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ZA" sz="8800" b="1" dirty="0" smtClean="0">
                <a:solidFill>
                  <a:schemeClr val="tx2">
                    <a:lumMod val="75000"/>
                  </a:schemeClr>
                </a:solidFill>
              </a:rPr>
              <a:t>He Begins a New Creation!</a:t>
            </a:r>
          </a:p>
          <a:p>
            <a:pPr marL="0" indent="0" algn="ctr">
              <a:buNone/>
            </a:pPr>
            <a:r>
              <a:rPr lang="en-ZA" sz="7200" b="1" dirty="0" smtClean="0">
                <a:solidFill>
                  <a:schemeClr val="tx2">
                    <a:lumMod val="75000"/>
                  </a:schemeClr>
                </a:solidFill>
              </a:rPr>
              <a:t>(</a:t>
            </a:r>
            <a:r>
              <a:rPr lang="en-ZA" sz="7200" b="1" i="1" dirty="0" smtClean="0">
                <a:solidFill>
                  <a:schemeClr val="tx2">
                    <a:lumMod val="75000"/>
                  </a:schemeClr>
                </a:solidFill>
              </a:rPr>
              <a:t>Resurrection</a:t>
            </a:r>
            <a:r>
              <a:rPr lang="en-ZA" sz="7200" b="1" dirty="0" smtClean="0">
                <a:solidFill>
                  <a:schemeClr val="tx2">
                    <a:lumMod val="75000"/>
                  </a:schemeClr>
                </a:solidFill>
              </a:rPr>
              <a:t>)</a:t>
            </a:r>
            <a:endParaRPr lang="en-ZA" sz="8000" b="1" dirty="0" smtClean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0451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ZA" sz="7200" b="1" dirty="0" smtClean="0"/>
              <a:t>5. Mount of Olives </a:t>
            </a:r>
            <a:endParaRPr lang="en-ZA" sz="7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62500" lnSpcReduction="20000"/>
          </a:bodyPr>
          <a:lstStyle/>
          <a:p>
            <a:pPr marL="0" indent="0" algn="ctr">
              <a:buNone/>
            </a:pPr>
            <a:r>
              <a:rPr lang="en-ZA" sz="11500" b="1" dirty="0" smtClean="0">
                <a:solidFill>
                  <a:schemeClr val="tx2">
                    <a:lumMod val="75000"/>
                  </a:schemeClr>
                </a:solidFill>
              </a:rPr>
              <a:t>His Acceptance, Rule and Intercession</a:t>
            </a:r>
          </a:p>
          <a:p>
            <a:pPr marL="0" indent="0" algn="ctr">
              <a:buNone/>
            </a:pPr>
            <a:r>
              <a:rPr lang="en-ZA" sz="10600" b="1" dirty="0" smtClean="0">
                <a:solidFill>
                  <a:schemeClr val="tx2">
                    <a:lumMod val="75000"/>
                  </a:schemeClr>
                </a:solidFill>
              </a:rPr>
              <a:t>(</a:t>
            </a:r>
            <a:r>
              <a:rPr lang="en-ZA" sz="11500" b="1" i="1" dirty="0" smtClean="0">
                <a:solidFill>
                  <a:schemeClr val="tx2">
                    <a:lumMod val="75000"/>
                  </a:schemeClr>
                </a:solidFill>
              </a:rPr>
              <a:t>Ascension</a:t>
            </a:r>
            <a:r>
              <a:rPr lang="en-ZA" sz="10600" b="1" dirty="0" smtClean="0">
                <a:solidFill>
                  <a:schemeClr val="tx2">
                    <a:lumMod val="75000"/>
                  </a:schemeClr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375673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ZA" sz="7200" b="1" dirty="0" smtClean="0"/>
              <a:t>6. The Upper Room </a:t>
            </a:r>
            <a:endParaRPr lang="en-ZA" sz="7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lvl="0" indent="0" algn="ctr">
              <a:buClr>
                <a:srgbClr val="D16349"/>
              </a:buClr>
              <a:buNone/>
            </a:pPr>
            <a:r>
              <a:rPr lang="en-ZA" sz="8800" b="1" dirty="0" smtClean="0">
                <a:solidFill>
                  <a:srgbClr val="646B86">
                    <a:lumMod val="75000"/>
                  </a:srgbClr>
                </a:solidFill>
              </a:rPr>
              <a:t>His Gift </a:t>
            </a:r>
            <a:r>
              <a:rPr lang="en-ZA" sz="8800" b="1" dirty="0">
                <a:solidFill>
                  <a:srgbClr val="646B86">
                    <a:lumMod val="75000"/>
                  </a:srgbClr>
                </a:solidFill>
              </a:rPr>
              <a:t>of the Spirit</a:t>
            </a:r>
          </a:p>
          <a:p>
            <a:pPr marL="0" lvl="0" indent="0" algn="ctr">
              <a:buClr>
                <a:srgbClr val="D16349"/>
              </a:buClr>
              <a:buNone/>
            </a:pPr>
            <a:r>
              <a:rPr lang="en-ZA" sz="7400" b="1" dirty="0">
                <a:solidFill>
                  <a:srgbClr val="646B86">
                    <a:lumMod val="75000"/>
                  </a:srgbClr>
                </a:solidFill>
              </a:rPr>
              <a:t>(</a:t>
            </a:r>
            <a:r>
              <a:rPr lang="en-ZA" sz="7200" b="1" i="1" dirty="0">
                <a:solidFill>
                  <a:srgbClr val="646B86">
                    <a:lumMod val="75000"/>
                  </a:srgbClr>
                </a:solidFill>
              </a:rPr>
              <a:t>Pentecost</a:t>
            </a:r>
            <a:r>
              <a:rPr lang="en-ZA" sz="7400" b="1" dirty="0">
                <a:solidFill>
                  <a:srgbClr val="646B86">
                    <a:lumMod val="75000"/>
                  </a:srgbClr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410463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ZA" sz="7200" b="1" dirty="0" smtClean="0"/>
              <a:t>7. Planet Earth </a:t>
            </a:r>
            <a:endParaRPr lang="en-ZA" sz="7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ZA" sz="8800" b="1" dirty="0" smtClean="0">
                <a:solidFill>
                  <a:schemeClr val="tx2">
                    <a:lumMod val="75000"/>
                  </a:schemeClr>
                </a:solidFill>
              </a:rPr>
              <a:t>His Restoration of all things!</a:t>
            </a:r>
          </a:p>
          <a:p>
            <a:pPr marL="0" indent="0" algn="ctr">
              <a:buNone/>
            </a:pPr>
            <a:r>
              <a:rPr lang="en-ZA" sz="7200" b="1" dirty="0" smtClean="0">
                <a:solidFill>
                  <a:schemeClr val="tx2">
                    <a:lumMod val="75000"/>
                  </a:schemeClr>
                </a:solidFill>
              </a:rPr>
              <a:t>(</a:t>
            </a:r>
            <a:r>
              <a:rPr lang="en-ZA" sz="7200" b="1" i="1" dirty="0" smtClean="0">
                <a:solidFill>
                  <a:schemeClr val="tx2">
                    <a:lumMod val="75000"/>
                  </a:schemeClr>
                </a:solidFill>
              </a:rPr>
              <a:t>Return</a:t>
            </a:r>
            <a:r>
              <a:rPr lang="en-ZA" sz="7200" b="1" dirty="0" smtClean="0">
                <a:solidFill>
                  <a:schemeClr val="tx2">
                    <a:lumMod val="75000"/>
                  </a:schemeClr>
                </a:solidFill>
              </a:rPr>
              <a:t>)</a:t>
            </a:r>
            <a:endParaRPr lang="en-ZA" sz="80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8629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ZA" sz="6600" b="1" dirty="0" smtClean="0"/>
          </a:p>
          <a:p>
            <a:pPr marL="0" indent="0">
              <a:buNone/>
            </a:pPr>
            <a:r>
              <a:rPr lang="en-ZA" sz="6600" b="1" dirty="0" smtClean="0"/>
              <a:t>Our Seven Places…</a:t>
            </a:r>
          </a:p>
        </p:txBody>
      </p:sp>
    </p:spTree>
    <p:extLst>
      <p:ext uri="{BB962C8B-B14F-4D97-AF65-F5344CB8AC3E}">
        <p14:creationId xmlns:p14="http://schemas.microsoft.com/office/powerpoint/2010/main" val="156873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2985864"/>
          </a:xfrm>
        </p:spPr>
        <p:txBody>
          <a:bodyPr>
            <a:noAutofit/>
          </a:bodyPr>
          <a:lstStyle/>
          <a:p>
            <a:r>
              <a:rPr lang="en-ZA" sz="5400" dirty="0" smtClean="0">
                <a:solidFill>
                  <a:schemeClr val="tx2">
                    <a:lumMod val="75000"/>
                  </a:schemeClr>
                </a:solidFill>
              </a:rPr>
              <a:t>The 7 places of the work of </a:t>
            </a:r>
            <a:r>
              <a:rPr lang="en-ZA" sz="5400" dirty="0" err="1" smtClean="0">
                <a:solidFill>
                  <a:schemeClr val="tx2">
                    <a:lumMod val="75000"/>
                  </a:schemeClr>
                </a:solidFill>
              </a:rPr>
              <a:t>christ</a:t>
            </a:r>
            <a:endParaRPr lang="en-ZA" sz="54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ZA" b="1" dirty="0" smtClean="0">
                <a:solidFill>
                  <a:schemeClr val="tx2">
                    <a:lumMod val="75000"/>
                  </a:schemeClr>
                </a:solidFill>
              </a:rPr>
              <a:t>The Holy Geography of the Gospel…..</a:t>
            </a:r>
            <a:endParaRPr lang="en-ZA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2923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ZA" sz="7300" dirty="0" smtClean="0"/>
              <a:t>1. </a:t>
            </a:r>
            <a:r>
              <a:rPr lang="en-ZA" sz="7200" b="1" dirty="0" smtClean="0"/>
              <a:t>Bethlehem</a:t>
            </a:r>
            <a:r>
              <a:rPr lang="en-ZA" sz="7200" dirty="0" smtClean="0"/>
              <a:t> </a:t>
            </a:r>
            <a:endParaRPr lang="en-ZA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en-ZA" sz="8800" b="1" dirty="0" smtClean="0">
                <a:solidFill>
                  <a:schemeClr val="tx2">
                    <a:lumMod val="75000"/>
                  </a:schemeClr>
                </a:solidFill>
              </a:rPr>
              <a:t>Our Mighty God &amp; Brother</a:t>
            </a:r>
          </a:p>
          <a:p>
            <a:pPr marL="0" indent="0" algn="ctr">
              <a:buNone/>
            </a:pPr>
            <a:r>
              <a:rPr lang="en-ZA" sz="7800" b="1" dirty="0" smtClean="0">
                <a:solidFill>
                  <a:schemeClr val="tx2">
                    <a:lumMod val="75000"/>
                  </a:schemeClr>
                </a:solidFill>
              </a:rPr>
              <a:t>(</a:t>
            </a:r>
            <a:r>
              <a:rPr lang="en-ZA" sz="7800" b="1" i="1" dirty="0" smtClean="0">
                <a:solidFill>
                  <a:schemeClr val="tx2">
                    <a:lumMod val="75000"/>
                  </a:schemeClr>
                </a:solidFill>
              </a:rPr>
              <a:t>Incarnation</a:t>
            </a:r>
            <a:r>
              <a:rPr lang="en-ZA" sz="7800" b="1" dirty="0" smtClean="0">
                <a:solidFill>
                  <a:schemeClr val="tx2">
                    <a:lumMod val="75000"/>
                  </a:schemeClr>
                </a:solidFill>
              </a:rPr>
              <a:t>)</a:t>
            </a:r>
            <a:endParaRPr lang="en-ZA" sz="86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n-ZA" sz="4000" b="1" dirty="0"/>
          </a:p>
        </p:txBody>
      </p:sp>
    </p:spTree>
    <p:extLst>
      <p:ext uri="{BB962C8B-B14F-4D97-AF65-F5344CB8AC3E}">
        <p14:creationId xmlns:p14="http://schemas.microsoft.com/office/powerpoint/2010/main" val="1974756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ZA" sz="7200" b="1" dirty="0" smtClean="0"/>
              <a:t>2. Jordan</a:t>
            </a:r>
            <a:endParaRPr lang="en-ZA" sz="7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ZA" sz="8800" b="1" dirty="0" smtClean="0">
                <a:solidFill>
                  <a:schemeClr val="tx2">
                    <a:lumMod val="75000"/>
                  </a:schemeClr>
                </a:solidFill>
              </a:rPr>
              <a:t>Our Servant King</a:t>
            </a:r>
            <a:endParaRPr lang="en-ZA" sz="80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0" indent="0" algn="ctr">
              <a:buNone/>
            </a:pPr>
            <a:r>
              <a:rPr lang="en-ZA" sz="7200" b="1" dirty="0" smtClean="0">
                <a:solidFill>
                  <a:schemeClr val="tx2">
                    <a:lumMod val="75000"/>
                  </a:schemeClr>
                </a:solidFill>
              </a:rPr>
              <a:t>(</a:t>
            </a:r>
            <a:r>
              <a:rPr lang="en-ZA" sz="7200" b="1" i="1" dirty="0" smtClean="0">
                <a:solidFill>
                  <a:schemeClr val="tx2">
                    <a:lumMod val="75000"/>
                  </a:schemeClr>
                </a:solidFill>
              </a:rPr>
              <a:t>Messiah</a:t>
            </a:r>
            <a:r>
              <a:rPr lang="en-ZA" sz="7200" b="1" dirty="0" smtClean="0">
                <a:solidFill>
                  <a:schemeClr val="tx2">
                    <a:lumMod val="75000"/>
                  </a:schemeClr>
                </a:solidFill>
              </a:rPr>
              <a:t>)</a:t>
            </a:r>
            <a:endParaRPr lang="en-ZA" sz="72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6270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ZA" sz="7200" b="1" dirty="0" smtClean="0"/>
              <a:t>3. Golgotha</a:t>
            </a:r>
            <a:endParaRPr lang="en-ZA" sz="7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ZA" sz="8800" b="1" dirty="0" smtClean="0">
                <a:solidFill>
                  <a:schemeClr val="tx2">
                    <a:lumMod val="75000"/>
                  </a:schemeClr>
                </a:solidFill>
              </a:rPr>
              <a:t>Our Place of Mercy and Grace</a:t>
            </a:r>
          </a:p>
          <a:p>
            <a:pPr marL="0" indent="0" algn="ctr">
              <a:buNone/>
            </a:pPr>
            <a:r>
              <a:rPr lang="en-ZA" sz="8800" b="1" dirty="0" smtClean="0">
                <a:solidFill>
                  <a:schemeClr val="tx2">
                    <a:lumMod val="75000"/>
                  </a:schemeClr>
                </a:solidFill>
              </a:rPr>
              <a:t>(</a:t>
            </a:r>
            <a:r>
              <a:rPr lang="en-ZA" sz="7800" b="1" i="1" dirty="0" smtClean="0">
                <a:solidFill>
                  <a:schemeClr val="tx2">
                    <a:lumMod val="75000"/>
                  </a:schemeClr>
                </a:solidFill>
              </a:rPr>
              <a:t>Atonement</a:t>
            </a:r>
            <a:r>
              <a:rPr lang="en-ZA" sz="8800" b="1" dirty="0" smtClean="0">
                <a:solidFill>
                  <a:schemeClr val="tx2">
                    <a:lumMod val="75000"/>
                  </a:schemeClr>
                </a:solidFill>
              </a:rPr>
              <a:t>)</a:t>
            </a:r>
            <a:endParaRPr lang="en-ZA" sz="72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5940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ZA" sz="7200" b="1" dirty="0" smtClean="0"/>
              <a:t>4. Empty Tomb</a:t>
            </a:r>
            <a:endParaRPr lang="en-ZA" sz="7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ZA" sz="8800" b="1" dirty="0" smtClean="0">
                <a:solidFill>
                  <a:schemeClr val="tx2">
                    <a:lumMod val="75000"/>
                  </a:schemeClr>
                </a:solidFill>
              </a:rPr>
              <a:t>Our Victory!</a:t>
            </a:r>
          </a:p>
          <a:p>
            <a:pPr marL="0" indent="0" algn="ctr">
              <a:buNone/>
            </a:pPr>
            <a:r>
              <a:rPr lang="en-ZA" sz="7200" b="1" dirty="0" smtClean="0">
                <a:solidFill>
                  <a:schemeClr val="tx2">
                    <a:lumMod val="75000"/>
                  </a:schemeClr>
                </a:solidFill>
              </a:rPr>
              <a:t>(</a:t>
            </a:r>
            <a:r>
              <a:rPr lang="en-ZA" sz="7200" b="1" i="1" dirty="0" smtClean="0">
                <a:solidFill>
                  <a:schemeClr val="tx2">
                    <a:lumMod val="75000"/>
                  </a:schemeClr>
                </a:solidFill>
              </a:rPr>
              <a:t>Resurrection</a:t>
            </a:r>
            <a:r>
              <a:rPr lang="en-ZA" sz="7200" b="1" dirty="0" smtClean="0">
                <a:solidFill>
                  <a:schemeClr val="tx2">
                    <a:lumMod val="75000"/>
                  </a:schemeClr>
                </a:solidFill>
              </a:rPr>
              <a:t>)</a:t>
            </a:r>
            <a:endParaRPr lang="en-ZA" sz="8000" b="1" dirty="0" smtClean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6891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ZA" sz="7200" b="1" dirty="0" smtClean="0"/>
              <a:t>5. Mount of Olives </a:t>
            </a:r>
            <a:endParaRPr lang="en-ZA" sz="7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ZA" sz="9500" b="1" dirty="0" smtClean="0">
                <a:solidFill>
                  <a:schemeClr val="tx2">
                    <a:lumMod val="75000"/>
                  </a:schemeClr>
                </a:solidFill>
              </a:rPr>
              <a:t>Our Acceptance and Rule</a:t>
            </a:r>
          </a:p>
          <a:p>
            <a:pPr marL="0" indent="0" algn="ctr">
              <a:buNone/>
            </a:pPr>
            <a:r>
              <a:rPr lang="en-ZA" sz="6600" b="1" dirty="0" smtClean="0">
                <a:solidFill>
                  <a:schemeClr val="tx2">
                    <a:lumMod val="75000"/>
                  </a:schemeClr>
                </a:solidFill>
              </a:rPr>
              <a:t>(</a:t>
            </a:r>
            <a:r>
              <a:rPr lang="en-ZA" sz="7200" b="1" i="1" dirty="0" smtClean="0">
                <a:solidFill>
                  <a:schemeClr val="tx2">
                    <a:lumMod val="75000"/>
                  </a:schemeClr>
                </a:solidFill>
              </a:rPr>
              <a:t>Ascension</a:t>
            </a:r>
            <a:r>
              <a:rPr lang="en-ZA" sz="6600" b="1" dirty="0" smtClean="0">
                <a:solidFill>
                  <a:schemeClr val="tx2">
                    <a:lumMod val="75000"/>
                  </a:schemeClr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222499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ZA" sz="7200" b="1" dirty="0" smtClean="0"/>
              <a:t>6. The Upper Room </a:t>
            </a:r>
            <a:endParaRPr lang="en-ZA" sz="7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79512" y="1527048"/>
            <a:ext cx="8626160" cy="4572000"/>
          </a:xfrm>
        </p:spPr>
        <p:txBody>
          <a:bodyPr>
            <a:normAutofit/>
          </a:bodyPr>
          <a:lstStyle/>
          <a:p>
            <a:pPr marL="0" lvl="0" indent="0" algn="ctr">
              <a:buClr>
                <a:srgbClr val="D16349"/>
              </a:buClr>
              <a:buNone/>
            </a:pPr>
            <a:r>
              <a:rPr lang="en-ZA" sz="8600" b="1" dirty="0" smtClean="0">
                <a:solidFill>
                  <a:srgbClr val="646B86">
                    <a:lumMod val="75000"/>
                  </a:srgbClr>
                </a:solidFill>
              </a:rPr>
              <a:t>Our Personal Renewal</a:t>
            </a:r>
          </a:p>
          <a:p>
            <a:pPr marL="0" lvl="0" indent="0" algn="ctr">
              <a:buClr>
                <a:srgbClr val="D16349"/>
              </a:buClr>
              <a:buNone/>
            </a:pPr>
            <a:r>
              <a:rPr lang="en-ZA" sz="7400" b="1" dirty="0" smtClean="0">
                <a:solidFill>
                  <a:srgbClr val="646B86">
                    <a:lumMod val="75000"/>
                  </a:srgbClr>
                </a:solidFill>
              </a:rPr>
              <a:t>(</a:t>
            </a:r>
            <a:r>
              <a:rPr lang="en-ZA" sz="7200" b="1" i="1" dirty="0" smtClean="0">
                <a:solidFill>
                  <a:srgbClr val="646B86">
                    <a:lumMod val="75000"/>
                  </a:srgbClr>
                </a:solidFill>
              </a:rPr>
              <a:t>Pentecost</a:t>
            </a:r>
            <a:r>
              <a:rPr lang="en-ZA" sz="7400" b="1" dirty="0" smtClean="0">
                <a:solidFill>
                  <a:srgbClr val="646B86">
                    <a:lumMod val="75000"/>
                  </a:srgbClr>
                </a:solidFill>
              </a:rPr>
              <a:t>)</a:t>
            </a:r>
            <a:endParaRPr lang="en-ZA" sz="7400" b="1" dirty="0">
              <a:solidFill>
                <a:srgbClr val="646B86">
                  <a:lumMod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4583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ZA" sz="7200" b="1" dirty="0" smtClean="0"/>
              <a:t>7. Planet Earth </a:t>
            </a:r>
            <a:endParaRPr lang="en-ZA" sz="7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ZA" sz="8800" b="1" dirty="0" smtClean="0">
                <a:solidFill>
                  <a:schemeClr val="tx2">
                    <a:lumMod val="75000"/>
                  </a:schemeClr>
                </a:solidFill>
              </a:rPr>
              <a:t>Our Wedding Day!</a:t>
            </a:r>
          </a:p>
          <a:p>
            <a:pPr marL="0" indent="0" algn="ctr">
              <a:buNone/>
            </a:pPr>
            <a:r>
              <a:rPr lang="en-ZA" sz="7200" b="1" dirty="0" smtClean="0">
                <a:solidFill>
                  <a:schemeClr val="tx2">
                    <a:lumMod val="75000"/>
                  </a:schemeClr>
                </a:solidFill>
              </a:rPr>
              <a:t>(</a:t>
            </a:r>
            <a:r>
              <a:rPr lang="en-ZA" sz="7200" b="1" i="1" dirty="0" smtClean="0">
                <a:solidFill>
                  <a:schemeClr val="tx2">
                    <a:lumMod val="75000"/>
                  </a:schemeClr>
                </a:solidFill>
              </a:rPr>
              <a:t>Return</a:t>
            </a:r>
            <a:r>
              <a:rPr lang="en-ZA" sz="7200" b="1" dirty="0" smtClean="0">
                <a:solidFill>
                  <a:schemeClr val="tx2">
                    <a:lumMod val="75000"/>
                  </a:schemeClr>
                </a:solidFill>
              </a:rPr>
              <a:t>)</a:t>
            </a:r>
            <a:endParaRPr lang="en-ZA" sz="80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1612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ZA" sz="6600" b="1" dirty="0" smtClean="0"/>
          </a:p>
          <a:p>
            <a:pPr marL="0" indent="0">
              <a:buNone/>
            </a:pPr>
            <a:r>
              <a:rPr lang="en-ZA" sz="6600" b="1" dirty="0" smtClean="0"/>
              <a:t>The Seven Places…</a:t>
            </a:r>
          </a:p>
        </p:txBody>
      </p:sp>
    </p:spTree>
    <p:extLst>
      <p:ext uri="{BB962C8B-B14F-4D97-AF65-F5344CB8AC3E}">
        <p14:creationId xmlns:p14="http://schemas.microsoft.com/office/powerpoint/2010/main" val="12072378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ZA" sz="7200" dirty="0" smtClean="0"/>
              <a:t>1. </a:t>
            </a:r>
            <a:endParaRPr lang="en-ZA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ZA" sz="6600" b="1" dirty="0" smtClean="0"/>
          </a:p>
          <a:p>
            <a:pPr marL="0" indent="0" algn="ctr">
              <a:buNone/>
            </a:pPr>
            <a:r>
              <a:rPr lang="en-ZA" sz="9600" b="1" dirty="0" smtClean="0">
                <a:solidFill>
                  <a:schemeClr val="tx2">
                    <a:lumMod val="75000"/>
                  </a:schemeClr>
                </a:solidFill>
              </a:rPr>
              <a:t>Bethlehem</a:t>
            </a:r>
            <a:endParaRPr lang="en-ZA" sz="115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n-ZA" sz="4000" b="1" dirty="0"/>
          </a:p>
        </p:txBody>
      </p:sp>
    </p:spTree>
    <p:extLst>
      <p:ext uri="{BB962C8B-B14F-4D97-AF65-F5344CB8AC3E}">
        <p14:creationId xmlns:p14="http://schemas.microsoft.com/office/powerpoint/2010/main" val="2316414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ZA" sz="7200" b="1" dirty="0" smtClean="0"/>
              <a:t>2.</a:t>
            </a:r>
            <a:endParaRPr lang="en-ZA" sz="7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ZA" sz="96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0" indent="0" algn="ctr">
              <a:buNone/>
            </a:pPr>
            <a:r>
              <a:rPr lang="en-ZA" sz="9600" b="1" dirty="0" smtClean="0">
                <a:solidFill>
                  <a:schemeClr val="tx2">
                    <a:lumMod val="75000"/>
                  </a:schemeClr>
                </a:solidFill>
              </a:rPr>
              <a:t>Jordan River</a:t>
            </a:r>
            <a:endParaRPr lang="en-ZA" sz="96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7597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ZA" sz="7200" b="1" dirty="0" smtClean="0"/>
              <a:t>3.</a:t>
            </a:r>
            <a:endParaRPr lang="en-ZA" sz="7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ZA" sz="88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0" indent="0" algn="ctr">
              <a:buNone/>
            </a:pPr>
            <a:r>
              <a:rPr lang="en-ZA" sz="8800" b="1" dirty="0" smtClean="0">
                <a:solidFill>
                  <a:schemeClr val="tx2">
                    <a:lumMod val="75000"/>
                  </a:schemeClr>
                </a:solidFill>
              </a:rPr>
              <a:t>“Golgotha” </a:t>
            </a:r>
          </a:p>
          <a:p>
            <a:pPr marL="0" indent="0" algn="ctr">
              <a:buNone/>
            </a:pPr>
            <a:r>
              <a:rPr lang="en-ZA" sz="7200" b="1" dirty="0" smtClean="0">
                <a:solidFill>
                  <a:schemeClr val="tx2">
                    <a:lumMod val="75000"/>
                  </a:schemeClr>
                </a:solidFill>
              </a:rPr>
              <a:t>(Skull Hill)</a:t>
            </a:r>
            <a:endParaRPr lang="en-ZA" sz="72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9882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ZA" sz="7200" b="1" dirty="0" smtClean="0"/>
              <a:t>4.</a:t>
            </a:r>
            <a:endParaRPr lang="en-ZA" sz="7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ZA" sz="8000" b="1" dirty="0" smtClean="0"/>
          </a:p>
          <a:p>
            <a:pPr marL="0" indent="0" algn="ctr">
              <a:buNone/>
            </a:pPr>
            <a:r>
              <a:rPr lang="en-ZA" sz="8000" b="1" dirty="0" smtClean="0">
                <a:solidFill>
                  <a:schemeClr val="tx2">
                    <a:lumMod val="75000"/>
                  </a:schemeClr>
                </a:solidFill>
              </a:rPr>
              <a:t>The Empty Tomb</a:t>
            </a:r>
          </a:p>
        </p:txBody>
      </p:sp>
    </p:spTree>
    <p:extLst>
      <p:ext uri="{BB962C8B-B14F-4D97-AF65-F5344CB8AC3E}">
        <p14:creationId xmlns:p14="http://schemas.microsoft.com/office/powerpoint/2010/main" val="3872618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ZA" sz="7200" b="1" dirty="0" smtClean="0"/>
              <a:t>5. </a:t>
            </a:r>
            <a:endParaRPr lang="en-ZA" sz="7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ZA" sz="66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0" indent="0" algn="ctr">
              <a:buNone/>
            </a:pPr>
            <a:r>
              <a:rPr lang="en-ZA" sz="8000" b="1" dirty="0" smtClean="0">
                <a:solidFill>
                  <a:schemeClr val="tx2">
                    <a:lumMod val="75000"/>
                  </a:schemeClr>
                </a:solidFill>
              </a:rPr>
              <a:t>The Mount </a:t>
            </a:r>
          </a:p>
          <a:p>
            <a:pPr marL="0" indent="0" algn="ctr">
              <a:buNone/>
            </a:pPr>
            <a:r>
              <a:rPr lang="en-ZA" sz="8000" b="1" dirty="0" smtClean="0">
                <a:solidFill>
                  <a:schemeClr val="tx2">
                    <a:lumMod val="75000"/>
                  </a:schemeClr>
                </a:solidFill>
              </a:rPr>
              <a:t>of Olives </a:t>
            </a:r>
            <a:endParaRPr lang="en-ZA" sz="80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9981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ZA" sz="7200" b="1" dirty="0" smtClean="0"/>
              <a:t>6. </a:t>
            </a:r>
            <a:endParaRPr lang="en-ZA" sz="7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ZA" sz="72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0" indent="0" algn="ctr">
              <a:buNone/>
            </a:pPr>
            <a:r>
              <a:rPr lang="en-ZA" sz="8800" b="1" dirty="0" smtClean="0">
                <a:solidFill>
                  <a:schemeClr val="tx2">
                    <a:lumMod val="75000"/>
                  </a:schemeClr>
                </a:solidFill>
              </a:rPr>
              <a:t>The Upper Room </a:t>
            </a:r>
            <a:endParaRPr lang="en-ZA" sz="88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853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112</TotalTime>
  <Words>243</Words>
  <Application>Microsoft Office PowerPoint</Application>
  <PresentationFormat>On-screen Show (4:3)</PresentationFormat>
  <Paragraphs>75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Civic</vt:lpstr>
      <vt:lpstr>Hebrews 1:1-3</vt:lpstr>
      <vt:lpstr>The Holy Geography of the Gospel…..</vt:lpstr>
      <vt:lpstr>PowerPoint Presentation</vt:lpstr>
      <vt:lpstr>1. </vt:lpstr>
      <vt:lpstr>2.</vt:lpstr>
      <vt:lpstr>3.</vt:lpstr>
      <vt:lpstr>4.</vt:lpstr>
      <vt:lpstr>5. </vt:lpstr>
      <vt:lpstr>6. </vt:lpstr>
      <vt:lpstr>7. </vt:lpstr>
      <vt:lpstr>PowerPoint Presentation</vt:lpstr>
      <vt:lpstr>1. Bethlehem </vt:lpstr>
      <vt:lpstr>2. Jordan</vt:lpstr>
      <vt:lpstr>3. Golgotha</vt:lpstr>
      <vt:lpstr>4. Empty Tomb</vt:lpstr>
      <vt:lpstr>5. Mount of Olives </vt:lpstr>
      <vt:lpstr>6. The Upper Room </vt:lpstr>
      <vt:lpstr>7. Planet Earth </vt:lpstr>
      <vt:lpstr>PowerPoint Presentation</vt:lpstr>
      <vt:lpstr>1. Bethlehem </vt:lpstr>
      <vt:lpstr>2. Jordan</vt:lpstr>
      <vt:lpstr>3. Golgotha</vt:lpstr>
      <vt:lpstr>4. Empty Tomb</vt:lpstr>
      <vt:lpstr>5. Mount of Olives </vt:lpstr>
      <vt:lpstr>6. The Upper Room </vt:lpstr>
      <vt:lpstr>7. Planet Earth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Seven Places  of Christ’s Work</dc:title>
  <dc:creator>Dr Paul</dc:creator>
  <cp:lastModifiedBy>Dr Paul</cp:lastModifiedBy>
  <cp:revision>23</cp:revision>
  <dcterms:created xsi:type="dcterms:W3CDTF">2018-10-20T16:55:41Z</dcterms:created>
  <dcterms:modified xsi:type="dcterms:W3CDTF">2018-10-21T05:15:38Z</dcterms:modified>
</cp:coreProperties>
</file>